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3"/>
  </p:notesMasterIdLst>
  <p:handoutMasterIdLst>
    <p:handoutMasterId r:id="rId4"/>
  </p:handoutMasterIdLst>
  <p:sldIdLst>
    <p:sldId id="609" r:id="rId2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 MT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 MT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 MT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 MT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ill Sans MT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ill Sans MT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ill Sans MT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ill Sans MT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ill Sans MT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CC3300"/>
    <a:srgbClr val="0000FF"/>
    <a:srgbClr val="009900"/>
    <a:srgbClr val="FF9900"/>
    <a:srgbClr val="00FF00"/>
    <a:srgbClr val="0000CC"/>
    <a:srgbClr val="FFFF99"/>
    <a:srgbClr val="FF99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7364" autoAdjust="0"/>
  </p:normalViewPr>
  <p:slideViewPr>
    <p:cSldViewPr snapToGrid="0" snapToObjects="1">
      <p:cViewPr>
        <p:scale>
          <a:sx n="100" d="100"/>
          <a:sy n="100" d="100"/>
        </p:scale>
        <p:origin x="5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l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0" cy="501015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A14E4581-92AB-4641-B383-AA838D6C3995}" type="datetimeFigureOut">
              <a:rPr lang="th-TH"/>
              <a:pPr>
                <a:defRPr/>
              </a:pPr>
              <a:t>12/10/63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l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700" y="9517546"/>
            <a:ext cx="2984870" cy="501015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19775C9F-3725-4DA4-89A3-2B26D341A5F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4571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l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1015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r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763420F-F0D0-4FA6-BBAC-D48220756BBB}" type="datetimeFigureOut">
              <a:rPr lang="th-TH"/>
              <a:pPr>
                <a:defRPr/>
              </a:pPr>
              <a:t>12/10/63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7" rIns="92433" bIns="46217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433" tIns="46217" rIns="92433" bIns="46217" rtlCol="0">
            <a:normAutofit/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l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700" y="9517546"/>
            <a:ext cx="2984870" cy="501015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r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5E2E3ECD-51FB-4EBC-86FB-0FF7E0AC89C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1250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5" name="Freeform 9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6" name="Freeform 10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reeform 12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99EFBD0-4D77-4861-A1A3-F4876F624D25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B5F978F-7D73-428C-946E-2E00A77AE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5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reeform 9"/>
          <p:cNvSpPr/>
          <p:nvPr userDrawn="1"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Freeform 10"/>
          <p:cNvSpPr/>
          <p:nvPr userDrawn="1"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Freeform 11"/>
          <p:cNvSpPr/>
          <p:nvPr userDrawn="1"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9BA6DFE-A978-48FD-9ED7-067200AF2490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8CEC0B1-CED3-408C-8524-2196A7361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4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reeform 9"/>
          <p:cNvSpPr/>
          <p:nvPr userDrawn="1"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Freeform 10"/>
          <p:cNvSpPr/>
          <p:nvPr userDrawn="1"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Freeform 11"/>
          <p:cNvSpPr/>
          <p:nvPr userDrawn="1"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E0139CD-3106-4BC6-985C-A4D8011739B6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3386E1F-8446-49DF-A821-B4B938116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Freeform 10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Freeform 11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66ADEDF-507C-4093-B0EF-5E21E929C023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3189801-6775-4E57-913D-5EE81A459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6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reeform 9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Freeform 10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reeform 12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338EAB-75A0-4AFF-8DFE-D6899EC749FE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733B861-45D1-49B5-AA3D-833FFCDC4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Freeform 9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reeform 11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17CF7A6-6901-4B5F-A48D-8DB953167AB8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F305161-A9DE-4D09-A344-ABD1BB731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8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reeform 9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Freeform 10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Freeform 11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C95DD3B-9213-4F9C-A7CB-854947CE60AC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EA3FEE8-629A-40C5-BA80-7CE492DB6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8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reeform 9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reeform 10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Freeform 11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B79766F-C4C0-43E8-BA9A-BBCC023F5027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55531F1-C715-4EBA-8AD9-5A576E023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6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Freeform 9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reeform 11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B6C2910-8423-4E27-AE9C-1BAF6F6E4C4F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161A15F-91E9-4E3B-A8EF-554CA9244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Freeform 9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reeform 11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h-TH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7EE4CD8-C61A-4180-8011-FD49E0787C47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356366-4BA6-4EB9-931F-646AABB26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3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8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Freeform 9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Freeform 10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reeform 11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/>
              <a:t>Drag picture to placeholder or click icon to add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h-TH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7ADBE77-04EE-479E-87D9-86A086EC07EA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409912D-ED1D-4511-9574-69CC1DD48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0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th-TH"/>
              <a:t>Click to edit Master title style</a:t>
            </a:r>
            <a:endParaRPr lang="en-US" dirty="0"/>
          </a:p>
        </p:txBody>
      </p:sp>
      <p:sp>
        <p:nvSpPr>
          <p:cNvPr id="30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4D4D4D"/>
                </a:solidFill>
                <a:latin typeface="Gill Sans MT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F53F82F-C143-4294-917A-1704A74FEA32}" type="datetime4">
              <a:rPr lang="en-US"/>
              <a:pPr>
                <a:defRPr/>
              </a:pPr>
              <a:t>October 12,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4D4D4D"/>
                </a:solidFill>
                <a:latin typeface="Gill Sans MT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E9C98187-3E32-45AB-BFD1-93AC10AAD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6065" r:id="rId1"/>
    <p:sldLayoutId id="2147486066" r:id="rId2"/>
    <p:sldLayoutId id="2147486067" r:id="rId3"/>
    <p:sldLayoutId id="2147486068" r:id="rId4"/>
    <p:sldLayoutId id="2147486069" r:id="rId5"/>
    <p:sldLayoutId id="2147486070" r:id="rId6"/>
    <p:sldLayoutId id="2147486071" r:id="rId7"/>
    <p:sldLayoutId id="2147486072" r:id="rId8"/>
    <p:sldLayoutId id="2147486073" r:id="rId9"/>
    <p:sldLayoutId id="2147486074" r:id="rId10"/>
    <p:sldLayoutId id="214748607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charset="0"/>
          <a:ea typeface="MS PGothic" pitchFamily="34" charset="-128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667" y="272956"/>
            <a:ext cx="7327433" cy="568006"/>
          </a:xfrm>
          <a:solidFill>
            <a:srgbClr val="0066CC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b="1" kern="0" cap="none" dirty="0">
                <a:cs typeface="LilyUPC" pitchFamily="34" charset="-34"/>
              </a:rPr>
              <a:t>แผนภูมิโครงสร้างการบริหารงานโรงพยาบาลประจวบคีรีขันธ์</a:t>
            </a:r>
          </a:p>
        </p:txBody>
      </p:sp>
      <p:pic>
        <p:nvPicPr>
          <p:cNvPr id="48164" name="Picture 6" descr="H-PRACHUABKHIRIKH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9493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กลุ่ม 1">
            <a:extLst>
              <a:ext uri="{FF2B5EF4-FFF2-40B4-BE49-F238E27FC236}">
                <a16:creationId xmlns:a16="http://schemas.microsoft.com/office/drawing/2014/main" id="{BEC4D425-9978-4670-8157-CFD015EB1071}"/>
              </a:ext>
            </a:extLst>
          </p:cNvPr>
          <p:cNvGrpSpPr/>
          <p:nvPr/>
        </p:nvGrpSpPr>
        <p:grpSpPr>
          <a:xfrm>
            <a:off x="107504" y="968043"/>
            <a:ext cx="9036496" cy="5889957"/>
            <a:chOff x="107504" y="1358568"/>
            <a:chExt cx="9036496" cy="5631665"/>
          </a:xfrm>
        </p:grpSpPr>
        <p:sp>
          <p:nvSpPr>
            <p:cNvPr id="48130" name="Text Box 11"/>
            <p:cNvSpPr txBox="1">
              <a:spLocks noChangeArrowheads="1"/>
            </p:cNvSpPr>
            <p:nvPr/>
          </p:nvSpPr>
          <p:spPr bwMode="auto">
            <a:xfrm>
              <a:off x="179388" y="3766024"/>
              <a:ext cx="1447800" cy="1830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r>
                <a:rPr lang="th-TH" sz="1300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‹ 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ก.งานบริหารงานทั่วไป</a:t>
              </a:r>
            </a:p>
            <a:p>
              <a:pPr lvl="0"/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พัสดุ</a:t>
              </a:r>
            </a:p>
            <a:p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โครงสร้างพื้นฐานและวิศวกรรมทางการแพทย์</a:t>
              </a:r>
            </a:p>
            <a:p>
              <a:pPr lvl="0"/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ทรัพยากรบุคคล</a:t>
              </a:r>
            </a:p>
            <a:p>
              <a:pPr lvl="0"/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การเงิน</a:t>
              </a:r>
            </a:p>
            <a:p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บัญชี	</a:t>
              </a:r>
            </a:p>
            <a:p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- ศูนย์เครื่องมือแพทย์</a:t>
              </a:r>
              <a:endPara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th-TH" sz="13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8134" name="Text Box 13"/>
            <p:cNvSpPr txBox="1">
              <a:spLocks noChangeArrowheads="1"/>
            </p:cNvSpPr>
            <p:nvPr/>
          </p:nvSpPr>
          <p:spPr bwMode="auto">
            <a:xfrm>
              <a:off x="1588287" y="3710821"/>
              <a:ext cx="1978025" cy="206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r>
                <a:rPr lang="th-TH" sz="1600" b="1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‹</a:t>
              </a:r>
              <a:r>
                <a:rPr lang="th-TH" sz="2000" b="1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200" b="1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ก.งานยุทธศาสตร์และแผนงาน โครงการ</a:t>
              </a:r>
            </a:p>
            <a:p>
              <a:r>
                <a:rPr lang="th-TH" sz="1300" b="1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‹ ก.งานพัฒนาทรัพยากรบุคคล</a:t>
              </a:r>
            </a:p>
            <a:p>
              <a:r>
                <a:rPr lang="th-TH" sz="1300" b="1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‹ ก.งานสารสนเทศทางการแพทย์</a:t>
              </a:r>
            </a:p>
            <a:p>
              <a:r>
                <a:rPr lang="th-TH" sz="1300" b="1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‹ ก.งานพัฒนาคุณภาพบริการและมาตรฐาน</a:t>
              </a:r>
            </a:p>
            <a:p>
              <a:r>
                <a:rPr lang="th-TH" sz="1300" b="1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‹ ก.งานประกันสุขภาพ</a:t>
              </a:r>
            </a:p>
          </p:txBody>
        </p:sp>
        <p:sp>
          <p:nvSpPr>
            <p:cNvPr id="48138" name="Text Box 15"/>
            <p:cNvSpPr txBox="1">
              <a:spLocks noChangeArrowheads="1"/>
            </p:cNvSpPr>
            <p:nvPr/>
          </p:nvSpPr>
          <p:spPr bwMode="auto">
            <a:xfrm>
              <a:off x="3555378" y="3742150"/>
              <a:ext cx="2124075" cy="2033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lvl="0"/>
              <a:r>
                <a:rPr lang="th-TH" sz="14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การแพทย์แผนไทยและ   </a:t>
              </a:r>
            </a:p>
            <a:p>
              <a:pPr lvl="0"/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การแพทย์ทางเลือก</a:t>
              </a:r>
            </a:p>
            <a:p>
              <a:pPr lvl="0"/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สุขศึกษา</a:t>
              </a:r>
            </a:p>
            <a:p>
              <a:pPr lvl="0"/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เวชกรรมสังคม</a:t>
              </a:r>
            </a:p>
            <a:p>
              <a:pPr lvl="0"/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อาชีวเวชกรรม</a:t>
              </a:r>
            </a:p>
            <a:p>
              <a:pPr lvl="0"/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 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3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3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การพยาบาลชุมชน</a:t>
              </a:r>
            </a:p>
          </p:txBody>
        </p:sp>
        <p:sp>
          <p:nvSpPr>
            <p:cNvPr id="48142" name="Text Box 17"/>
            <p:cNvSpPr txBox="1">
              <a:spLocks noChangeArrowheads="1"/>
            </p:cNvSpPr>
            <p:nvPr/>
          </p:nvSpPr>
          <p:spPr bwMode="auto">
            <a:xfrm>
              <a:off x="7268237" y="3723682"/>
              <a:ext cx="1875763" cy="3213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ก.การพยาบาลผู้ป่วยอุบัติเหตุฉุกเฉิน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ก.การพยาบาลผู้ป่วยนอก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ก.การพยาบาลผู้ป่วยหนัก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ก.การพยาบาลผู้คลอด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ก.การพยาบาลผู้ป่วยห้องผ่าตัด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ก.การพยาบาลวิสัญญี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ก.การพยาบาลผู้ป่วยอายุรกรรม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ก.การพยาบาลผู้ป่วยศัลยกรรม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ก.การพยาบาลผู้ป่วยสูติ-นรีเวช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ก.การพยาบาลจิตเวช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ก.การพยาบาลผู้ป่วยกุมารเวชกรรม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</a:t>
              </a:r>
              <a:r>
                <a:rPr lang="th-TH" sz="1200" b="1" dirty="0" err="1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ออร์โธปิ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ดิก</a:t>
              </a:r>
              <a:r>
                <a:rPr lang="th-TH" sz="1200" b="1" dirty="0" err="1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ส์</a:t>
              </a:r>
              <a:endParaRPr lang="th-TH" sz="12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ก.การพยาบาลผู้ป่วยโสต คอ นาสิก จักษุ</a:t>
              </a:r>
              <a:endParaRPr lang="th-TH" sz="12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ก.การพยาบาลด้านการควบคุมและป้องกันการติดเชื้อ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ก.การพยาบาลตรวจรักษาพิเศษ</a:t>
              </a:r>
            </a:p>
            <a:p>
              <a:pPr lvl="0"/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20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ก.วิจัยและพัฒนาการพยาบาล</a:t>
              </a:r>
            </a:p>
            <a:p>
              <a:endParaRPr lang="th-TH" sz="14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8146" name="Text Box 19"/>
            <p:cNvSpPr txBox="1">
              <a:spLocks noChangeArrowheads="1"/>
            </p:cNvSpPr>
            <p:nvPr/>
          </p:nvSpPr>
          <p:spPr bwMode="auto">
            <a:xfrm>
              <a:off x="5362575" y="3658738"/>
              <a:ext cx="2124075" cy="3331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2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เวชศาสตร์ฉุกเฉิน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อายุรกรรม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ศัลยกรรม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ศัลยกรรม</a:t>
              </a:r>
              <a:r>
                <a:rPr lang="th-TH" sz="1150" b="1" dirty="0" err="1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ออร์โธปิ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ดิก</a:t>
              </a:r>
              <a:r>
                <a:rPr lang="th-TH" sz="1150" b="1" dirty="0" err="1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ส์</a:t>
              </a:r>
              <a:endParaRPr lang="th-TH" sz="115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กุมารเวชกรรม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จักษุวิทยา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โสต ศอ นาสิก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สูติ-นรีเวชกรรม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ก.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วิสัญญีวิทยา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รังสีวิทยา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ผู้ป่วยนอก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เวชกรรมฟื้นฟู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ทันตกรรม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เภสัชกรรม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เทคนิคการแพทย์และพยาธิวิทยาคลินิก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พยาธิวิทยากายวิภาค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โภชนศาสตร์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สังคมสงเคราะห์</a:t>
              </a:r>
            </a:p>
            <a:p>
              <a:pPr lvl="0"/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‹ 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</a:t>
              </a:r>
              <a:r>
                <a:rPr lang="th-TH" sz="115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งาน</a:t>
              </a:r>
              <a:r>
                <a:rPr lang="th-TH" sz="1150" b="1" dirty="0">
                  <a:solidFill>
                    <a:sysClr val="windowText" lastClr="0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จิตเวชและยาเสพติด</a:t>
              </a:r>
              <a:endParaRPr lang="th-TH" sz="115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 flipV="1">
              <a:off x="788988" y="2671889"/>
              <a:ext cx="7494838" cy="0"/>
            </a:xfrm>
            <a:prstGeom prst="line">
              <a:avLst/>
            </a:prstGeom>
            <a:noFill/>
            <a:ln w="476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ker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H="1">
              <a:off x="2667304" y="2670301"/>
              <a:ext cx="11336" cy="277635"/>
            </a:xfrm>
            <a:prstGeom prst="line">
              <a:avLst/>
            </a:prstGeom>
            <a:noFill/>
            <a:ln w="47625">
              <a:solidFill>
                <a:schemeClr val="bg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ker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H="1">
              <a:off x="4499992" y="1942873"/>
              <a:ext cx="571" cy="1005063"/>
            </a:xfrm>
            <a:prstGeom prst="line">
              <a:avLst/>
            </a:prstGeom>
            <a:noFill/>
            <a:ln w="47625">
              <a:solidFill>
                <a:schemeClr val="bg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ker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4163950" y="2289587"/>
              <a:ext cx="6492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ker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323850" y="2087335"/>
              <a:ext cx="3714750" cy="360363"/>
            </a:xfrm>
            <a:prstGeom prst="roundRect">
              <a:avLst>
                <a:gd name="adj" fmla="val 16667"/>
              </a:avLst>
            </a:prstGeom>
            <a:solidFill>
              <a:srgbClr val="FF388C"/>
            </a:solidFill>
            <a:ln w="3810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000" b="1" kern="0" dirty="0">
                  <a:solidFill>
                    <a:sysClr val="window" lastClr="FFFFFF"/>
                  </a:solidFill>
                  <a:latin typeface="TH SarabunPSK" pitchFamily="34" charset="-34"/>
                  <a:cs typeface="TH SarabunPSK" pitchFamily="34" charset="-34"/>
                </a:rPr>
                <a:t>คณะกรรมการบริหารโรงพยาบาล</a:t>
              </a:r>
            </a:p>
          </p:txBody>
        </p:sp>
        <p:sp>
          <p:nvSpPr>
            <p:cNvPr id="31" name="AutoShape 19"/>
            <p:cNvSpPr>
              <a:spLocks noChangeArrowheads="1"/>
            </p:cNvSpPr>
            <p:nvPr/>
          </p:nvSpPr>
          <p:spPr bwMode="auto">
            <a:xfrm>
              <a:off x="4889500" y="2087335"/>
              <a:ext cx="3714750" cy="360363"/>
            </a:xfrm>
            <a:prstGeom prst="roundRect">
              <a:avLst>
                <a:gd name="adj" fmla="val 16667"/>
              </a:avLst>
            </a:prstGeom>
            <a:solidFill>
              <a:srgbClr val="FF388C"/>
            </a:solidFill>
            <a:ln w="3810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000" b="1" kern="0" dirty="0">
                  <a:solidFill>
                    <a:sysClr val="window" lastClr="FFFFFF"/>
                  </a:solidFill>
                  <a:latin typeface="TH SarabunPSK" pitchFamily="34" charset="-34"/>
                  <a:cs typeface="TH SarabunPSK" pitchFamily="34" charset="-34"/>
                </a:rPr>
                <a:t>คณะกรรมตรวจสอบภายใน</a:t>
              </a:r>
            </a:p>
          </p:txBody>
        </p:sp>
        <p:sp>
          <p:nvSpPr>
            <p:cNvPr id="29" name="AutoShape 19"/>
            <p:cNvSpPr>
              <a:spLocks noChangeArrowheads="1"/>
            </p:cNvSpPr>
            <p:nvPr/>
          </p:nvSpPr>
          <p:spPr bwMode="auto">
            <a:xfrm>
              <a:off x="2561250" y="1358568"/>
              <a:ext cx="3938974" cy="499152"/>
            </a:xfrm>
            <a:prstGeom prst="roundRect">
              <a:avLst>
                <a:gd name="adj" fmla="val 16667"/>
              </a:avLst>
            </a:prstGeom>
            <a:solidFill>
              <a:srgbClr val="00CC00"/>
            </a:solidFill>
            <a:ln w="3810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th-TH" sz="2400" b="1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ผู้อำนวยการโรงพยาบาลประจวบคีรีขันธ์</a:t>
              </a:r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H="1">
              <a:off x="790326" y="2686215"/>
              <a:ext cx="11336" cy="277635"/>
            </a:xfrm>
            <a:prstGeom prst="line">
              <a:avLst/>
            </a:prstGeom>
            <a:noFill/>
            <a:ln w="47625">
              <a:solidFill>
                <a:schemeClr val="bg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ker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4" name="Line 24"/>
            <p:cNvSpPr>
              <a:spLocks noChangeShapeType="1"/>
            </p:cNvSpPr>
            <p:nvPr/>
          </p:nvSpPr>
          <p:spPr bwMode="auto">
            <a:xfrm flipH="1">
              <a:off x="8272490" y="2669405"/>
              <a:ext cx="11336" cy="277635"/>
            </a:xfrm>
            <a:prstGeom prst="line">
              <a:avLst/>
            </a:prstGeom>
            <a:noFill/>
            <a:ln w="47625">
              <a:solidFill>
                <a:schemeClr val="bg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ker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5" name="Line 24"/>
            <p:cNvSpPr>
              <a:spLocks noChangeShapeType="1"/>
            </p:cNvSpPr>
            <p:nvPr/>
          </p:nvSpPr>
          <p:spPr bwMode="auto">
            <a:xfrm flipH="1">
              <a:off x="6245654" y="2683883"/>
              <a:ext cx="11336" cy="277635"/>
            </a:xfrm>
            <a:prstGeom prst="line">
              <a:avLst/>
            </a:prstGeom>
            <a:noFill/>
            <a:ln w="47625">
              <a:solidFill>
                <a:schemeClr val="bg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ker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1646238" y="3023080"/>
              <a:ext cx="1907946" cy="342900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500" b="1" kern="0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ภารกิจด้านพัฒนาระบบบริการฯ</a:t>
              </a:r>
              <a:endParaRPr lang="en-US" sz="1500" b="1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3665140" y="3031706"/>
              <a:ext cx="1793970" cy="342001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b="1" kern="0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ภารกิจด้านบริการ</a:t>
              </a:r>
              <a:r>
                <a:rPr lang="en-US" sz="1600" b="1" kern="0" dirty="0" err="1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ปฐมภูมิ</a:t>
              </a:r>
              <a:endParaRPr lang="en-US" sz="1600" b="1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7363318" y="3040332"/>
              <a:ext cx="1573212" cy="333375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b="1" kern="0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ภารกิจด้านการพยาบาล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5531967" y="3040332"/>
              <a:ext cx="1793970" cy="334274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350" b="1" kern="0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ภารกิจด้านบริการตติยภูมิ-</a:t>
              </a:r>
              <a:r>
                <a:rPr lang="en-US" sz="1350" b="1" kern="0" dirty="0" err="1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ทุติยภูมิ</a:t>
              </a:r>
              <a:endParaRPr lang="th-TH" sz="1350" b="1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1" name="Text Box 29"/>
            <p:cNvSpPr txBox="1">
              <a:spLocks noChangeArrowheads="1"/>
            </p:cNvSpPr>
            <p:nvPr/>
          </p:nvSpPr>
          <p:spPr bwMode="auto">
            <a:xfrm>
              <a:off x="107504" y="3019905"/>
              <a:ext cx="1519684" cy="342900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600" b="1" kern="0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ภารกิจด้านอำนวยการ</a:t>
              </a:r>
              <a:endParaRPr lang="en-US" sz="1600" b="1" kern="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6" name="AutoShape 19"/>
            <p:cNvSpPr>
              <a:spLocks noChangeArrowheads="1"/>
            </p:cNvSpPr>
            <p:nvPr/>
          </p:nvSpPr>
          <p:spPr bwMode="auto">
            <a:xfrm>
              <a:off x="107504" y="3430621"/>
              <a:ext cx="1480783" cy="21841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b="1" kern="0" dirty="0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นายอุดมศักดิ์ แสงวณิช รก.</a:t>
              </a:r>
              <a:endParaRPr lang="en-US" sz="1400" b="1" kern="0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8" name="AutoShape 19"/>
            <p:cNvSpPr>
              <a:spLocks noChangeArrowheads="1"/>
            </p:cNvSpPr>
            <p:nvPr/>
          </p:nvSpPr>
          <p:spPr bwMode="auto">
            <a:xfrm>
              <a:off x="7409532" y="3444106"/>
              <a:ext cx="1480783" cy="21841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b="1" kern="0" dirty="0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นางนฤมล วัลลภวรกิจ รก.</a:t>
              </a:r>
              <a:endParaRPr lang="en-US" sz="1400" b="1" kern="0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9" name="AutoShape 19"/>
            <p:cNvSpPr>
              <a:spLocks noChangeArrowheads="1"/>
            </p:cNvSpPr>
            <p:nvPr/>
          </p:nvSpPr>
          <p:spPr bwMode="auto">
            <a:xfrm>
              <a:off x="5679453" y="3457350"/>
              <a:ext cx="1480783" cy="21841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b="1" kern="0" dirty="0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นพ.</a:t>
              </a:r>
              <a:r>
                <a:rPr lang="th-TH" sz="1400" b="1" kern="0" dirty="0" err="1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วัชร</a:t>
              </a:r>
              <a:r>
                <a:rPr lang="th-TH" sz="1400" b="1" kern="0" dirty="0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พง</a:t>
              </a:r>
              <a:r>
                <a:rPr lang="th-TH" sz="1400" b="1" kern="0" dirty="0" err="1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ษ์</a:t>
              </a:r>
              <a:r>
                <a:rPr lang="th-TH" sz="1400" b="1" kern="0" dirty="0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 เหลือง</a:t>
              </a:r>
              <a:r>
                <a:rPr lang="th-TH" sz="1400" b="1" kern="0" dirty="0" err="1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ไพ</a:t>
              </a:r>
              <a:r>
                <a:rPr lang="th-TH" sz="1400" b="1" kern="0" dirty="0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รัตน์</a:t>
              </a:r>
              <a:endParaRPr lang="en-US" sz="1400" b="1" kern="0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50" name="AutoShape 19"/>
            <p:cNvSpPr>
              <a:spLocks noChangeArrowheads="1"/>
            </p:cNvSpPr>
            <p:nvPr/>
          </p:nvSpPr>
          <p:spPr bwMode="auto">
            <a:xfrm>
              <a:off x="3785478" y="3457350"/>
              <a:ext cx="1480783" cy="21841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b="1" kern="0" dirty="0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นพ.จุมพล  ฟูเจริญ</a:t>
              </a:r>
              <a:endParaRPr lang="en-US" sz="1400" b="1" kern="0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51" name="AutoShape 19"/>
            <p:cNvSpPr>
              <a:spLocks noChangeArrowheads="1"/>
            </p:cNvSpPr>
            <p:nvPr/>
          </p:nvSpPr>
          <p:spPr bwMode="auto">
            <a:xfrm>
              <a:off x="1856989" y="3444106"/>
              <a:ext cx="1480783" cy="21841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400" b="1" kern="0" dirty="0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นพ.</a:t>
              </a:r>
              <a:r>
                <a:rPr lang="th-TH" sz="1400" b="1" kern="0" dirty="0" err="1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อภิวัฒน์</a:t>
              </a:r>
              <a:r>
                <a:rPr lang="th-TH" sz="1400" b="1" kern="0" dirty="0">
                  <a:solidFill>
                    <a:srgbClr val="0000CC"/>
                  </a:solidFill>
                  <a:latin typeface="TH SarabunPSK" pitchFamily="34" charset="-34"/>
                  <a:cs typeface="TH SarabunPSK" pitchFamily="34" charset="-34"/>
                </a:rPr>
                <a:t>  บัณฑิตย์ชาติ</a:t>
              </a:r>
              <a:endParaRPr lang="en-US" sz="1400" b="1" kern="0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1256550"/>
      </p:ext>
    </p:extLst>
  </p:cSld>
  <p:clrMapOvr>
    <a:masterClrMapping/>
  </p:clrMapOvr>
</p:sld>
</file>

<file path=ppt/theme/theme1.xml><?xml version="1.0" encoding="utf-8"?>
<a:theme xmlns:a="http://schemas.openxmlformats.org/drawingml/2006/main" name="1_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9494</TotalTime>
  <Words>401</Words>
  <Application>Microsoft Office PowerPoint</Application>
  <PresentationFormat>นำเสนอทางหน้าจอ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Gill Sans MT</vt:lpstr>
      <vt:lpstr>TH SarabunPSK</vt:lpstr>
      <vt:lpstr>Wingdings 3</vt:lpstr>
      <vt:lpstr>1_Urban Pop</vt:lpstr>
      <vt:lpstr>แผนภูมิโครงสร้างการบริหารงานโรงพยาบาลประจวบคีรีขันธ์</vt:lpstr>
    </vt:vector>
  </TitlesOfParts>
  <Company>dream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lakkana yaemchum</dc:creator>
  <cp:lastModifiedBy>ทิพยาภรณ์ ชาติไพฑูรย์</cp:lastModifiedBy>
  <cp:revision>801</cp:revision>
  <cp:lastPrinted>2017-01-05T05:25:43Z</cp:lastPrinted>
  <dcterms:created xsi:type="dcterms:W3CDTF">2012-06-20T03:48:46Z</dcterms:created>
  <dcterms:modified xsi:type="dcterms:W3CDTF">2020-10-12T02:36:59Z</dcterms:modified>
</cp:coreProperties>
</file>